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95"/>
    <p:restoredTop sz="85156"/>
  </p:normalViewPr>
  <p:slideViewPr>
    <p:cSldViewPr snapToGrid="0" snapToObjects="1">
      <p:cViewPr varScale="1">
        <p:scale>
          <a:sx n="93" d="100"/>
          <a:sy n="93" d="100"/>
        </p:scale>
        <p:origin x="408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Identify SpaceX API URL</a:t>
          </a:r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Decode response as a </a:t>
          </a:r>
          <a:r>
            <a:rPr lang="en-GB" dirty="0" err="1"/>
            <a:t>json</a:t>
          </a:r>
          <a:r>
            <a:rPr lang="en-GB" dirty="0"/>
            <a:t> and convert to </a:t>
          </a:r>
          <a:r>
            <a:rPr lang="en-GB" dirty="0" err="1"/>
            <a:t>dataframe</a:t>
          </a:r>
          <a:endParaRPr lang="en-GB" dirty="0"/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/>
            <a:t>Use </a:t>
          </a:r>
          <a:r>
            <a:rPr lang="en-GB" dirty="0" err="1"/>
            <a:t>requests.get</a:t>
          </a:r>
          <a:r>
            <a:rPr lang="en-GB" dirty="0"/>
            <a:t> to pull data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Import requests library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4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3"/>
      <dgm:spPr/>
    </dgm:pt>
    <dgm:pt modelId="{9A82376A-6335-7C49-A3FA-0B4C3FB34F99}" type="pres">
      <dgm:prSet presAssocID="{84EC6A27-3ABC-8A43-B806-CF3F44322F9A}" presName="connectorText" presStyleLbl="sibTrans2D1" presStyleIdx="0" presStyleCnt="3"/>
      <dgm:spPr/>
    </dgm:pt>
    <dgm:pt modelId="{05B38B11-8A7B-0E42-BD6C-F0941E07301E}" type="pres">
      <dgm:prSet presAssocID="{6C3B309E-504F-F84D-B550-C882F33F9C6F}" presName="node" presStyleLbl="node1" presStyleIdx="1" presStyleCnt="4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3"/>
      <dgm:spPr/>
    </dgm:pt>
    <dgm:pt modelId="{0B6F4DDF-1435-B64C-B0BA-21E4FE400D17}" type="pres">
      <dgm:prSet presAssocID="{C04E88B8-A1DE-994C-A25C-75299334134A}" presName="connectorText" presStyleLbl="sibTrans2D1" presStyleIdx="1" presStyleCnt="3"/>
      <dgm:spPr/>
    </dgm:pt>
    <dgm:pt modelId="{AE6D6EA7-3FCA-8248-A052-04C450D3B3BE}" type="pres">
      <dgm:prSet presAssocID="{BC489AB3-97D5-F94D-88E4-E92B4ED222AB}" presName="node" presStyleLbl="node1" presStyleIdx="2" presStyleCnt="4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3"/>
      <dgm:spPr/>
    </dgm:pt>
    <dgm:pt modelId="{E083D1F5-7396-0843-A7B3-A9B05951CD15}" type="pres">
      <dgm:prSet presAssocID="{2CA1FD79-8698-2647-9123-0A752C5DBCE6}" presName="connectorText" presStyleLbl="sibTrans2D1" presStyleIdx="2" presStyleCnt="3"/>
      <dgm:spPr/>
    </dgm:pt>
    <dgm:pt modelId="{3F5349BB-04E0-114C-B755-3D85A7E44CAC}" type="pres">
      <dgm:prSet presAssocID="{447C420A-B38E-4843-8E6A-787A7D4C42E5}" presName="node" presStyleLbl="node1" presStyleIdx="3" presStyleCnt="4">
        <dgm:presLayoutVars>
          <dgm:bulletEnabled val="1"/>
        </dgm:presLayoutVars>
      </dgm:prSet>
      <dgm:spPr/>
    </dgm:pt>
  </dgm:ptLst>
  <dgm:cxnLst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202091" y="1718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Import requests library</a:t>
          </a:r>
        </a:p>
      </dsp:txBody>
      <dsp:txXfrm>
        <a:off x="220813" y="20440"/>
        <a:ext cx="2301573" cy="601759"/>
      </dsp:txXfrm>
    </dsp:sp>
    <dsp:sp modelId="{F7EF2D71-D70E-3A41-817D-4F22684A79C2}">
      <dsp:nvSpPr>
        <dsp:cNvPr id="0" name=""/>
        <dsp:cNvSpPr/>
      </dsp:nvSpPr>
      <dsp:spPr>
        <a:xfrm rot="5400000">
          <a:off x="1251749" y="65690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680871"/>
        <a:ext cx="172585" cy="167791"/>
      </dsp:txXfrm>
    </dsp:sp>
    <dsp:sp modelId="{05B38B11-8A7B-0E42-BD6C-F0941E07301E}">
      <dsp:nvSpPr>
        <dsp:cNvPr id="0" name=""/>
        <dsp:cNvSpPr/>
      </dsp:nvSpPr>
      <dsp:spPr>
        <a:xfrm>
          <a:off x="202091" y="960523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Identify SpaceX API URL</a:t>
          </a:r>
        </a:p>
      </dsp:txBody>
      <dsp:txXfrm>
        <a:off x="220813" y="979245"/>
        <a:ext cx="2301573" cy="601759"/>
      </dsp:txXfrm>
    </dsp:sp>
    <dsp:sp modelId="{54910EC3-EBD1-B941-90CF-774DC8A6938E}">
      <dsp:nvSpPr>
        <dsp:cNvPr id="0" name=""/>
        <dsp:cNvSpPr/>
      </dsp:nvSpPr>
      <dsp:spPr>
        <a:xfrm rot="5400000">
          <a:off x="1251749" y="1615706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1639676"/>
        <a:ext cx="172585" cy="167791"/>
      </dsp:txXfrm>
    </dsp:sp>
    <dsp:sp modelId="{AE6D6EA7-3FCA-8248-A052-04C450D3B3BE}">
      <dsp:nvSpPr>
        <dsp:cNvPr id="0" name=""/>
        <dsp:cNvSpPr/>
      </dsp:nvSpPr>
      <dsp:spPr>
        <a:xfrm>
          <a:off x="202091" y="1919327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Use </a:t>
          </a:r>
          <a:r>
            <a:rPr lang="en-GB" sz="1600" kern="1200" dirty="0" err="1"/>
            <a:t>requests.get</a:t>
          </a:r>
          <a:r>
            <a:rPr lang="en-GB" sz="1600" kern="1200" dirty="0"/>
            <a:t> to pull data</a:t>
          </a:r>
        </a:p>
      </dsp:txBody>
      <dsp:txXfrm>
        <a:off x="220813" y="1938049"/>
        <a:ext cx="2301573" cy="601759"/>
      </dsp:txXfrm>
    </dsp:sp>
    <dsp:sp modelId="{FAA62576-C0AB-D849-B7F4-E9DF9BCA21DC}">
      <dsp:nvSpPr>
        <dsp:cNvPr id="0" name=""/>
        <dsp:cNvSpPr/>
      </dsp:nvSpPr>
      <dsp:spPr>
        <a:xfrm rot="5400000">
          <a:off x="1251749" y="257451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2598481"/>
        <a:ext cx="172585" cy="167791"/>
      </dsp:txXfrm>
    </dsp:sp>
    <dsp:sp modelId="{3F5349BB-04E0-114C-B755-3D85A7E44CAC}">
      <dsp:nvSpPr>
        <dsp:cNvPr id="0" name=""/>
        <dsp:cNvSpPr/>
      </dsp:nvSpPr>
      <dsp:spPr>
        <a:xfrm>
          <a:off x="202091" y="2878132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Decode response as a </a:t>
          </a:r>
          <a:r>
            <a:rPr lang="en-GB" sz="1600" kern="1200" dirty="0" err="1"/>
            <a:t>json</a:t>
          </a:r>
          <a:r>
            <a:rPr lang="en-GB" sz="1600" kern="1200" dirty="0"/>
            <a:t> and convert to </a:t>
          </a:r>
          <a:r>
            <a:rPr lang="en-GB" sz="1600" kern="1200" dirty="0" err="1"/>
            <a:t>dataframe</a:t>
          </a:r>
          <a:endParaRPr lang="en-GB" sz="1600" kern="1200" dirty="0"/>
        </a:p>
      </dsp:txBody>
      <dsp:txXfrm>
        <a:off x="220813" y="2896854"/>
        <a:ext cx="2301573" cy="601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morriol/IBM-DS-Capstone/blob/main/jupyter-labs-spacex-data-collection-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Oliver Morris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11/10/2022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URL as per flowchart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</a:t>
            </a:r>
          </a:p>
          <a:p>
            <a:r>
              <a:rPr lang="en-US" sz="1800" dirty="0">
                <a:hlinkClick r:id="rId3"/>
              </a:rPr>
              <a:t>https://github.com/morriol/IBM-DS-Capstone/blob/main/jupyter-labs-spacex-data-collection-api.ipynb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F0EA3F-B068-E9E7-E76C-83796A15CB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6360352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142</TotalTime>
  <Words>1362</Words>
  <Application>Microsoft Macintosh PowerPoint</Application>
  <PresentationFormat>Widescreen</PresentationFormat>
  <Paragraphs>235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Oliver Morris</cp:lastModifiedBy>
  <cp:revision>201</cp:revision>
  <dcterms:created xsi:type="dcterms:W3CDTF">2021-04-29T18:58:34Z</dcterms:created>
  <dcterms:modified xsi:type="dcterms:W3CDTF">2022-10-05T19:32:13Z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